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1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TRANSPARENCIA\04%20ABR%202022\INGRESOS%20PARA%20GRAFICA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1"/>
              <c:layout>
                <c:manualLayout>
                  <c:x val="0.19706279166258747"/>
                  <c:y val="2.772415101649802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Hoja1!$B$3:$C$3</c:f>
              <c:numCache>
                <c:formatCode>mmm\-yy</c:formatCode>
                <c:ptCount val="2"/>
                <c:pt idx="0">
                  <c:v>44652</c:v>
                </c:pt>
                <c:pt idx="1">
                  <c:v>44287</c:v>
                </c:pt>
              </c:numCache>
            </c:numRef>
          </c:cat>
          <c:val>
            <c:numRef>
              <c:f>Hoja1!$B$16:$C$16</c:f>
              <c:numCache>
                <c:formatCode>#,##0.00_);\-#,##0.00;"&lt;Default Format&gt;"</c:formatCode>
                <c:ptCount val="2"/>
                <c:pt idx="0">
                  <c:v>69240481.349999994</c:v>
                </c:pt>
                <c:pt idx="1">
                  <c:v>54085348.210000001</c:v>
                </c:pt>
              </c:numCache>
            </c:numRef>
          </c:val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abr-22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Hoja1!$B$16</c:f>
              <c:numCache>
                <c:formatCode>#,##0.00_);\-#,##0.00;"&lt;Default Format&gt;"</c:formatCode>
                <c:ptCount val="1"/>
                <c:pt idx="0">
                  <c:v>69240481.349999994</c:v>
                </c:pt>
              </c:numCache>
            </c:numRef>
          </c:val>
        </c:ser>
        <c:ser>
          <c:idx val="2"/>
          <c:order val="2"/>
          <c:tx>
            <c:strRef>
              <c:f>Hoja1!$C$3</c:f>
              <c:strCache>
                <c:ptCount val="1"/>
                <c:pt idx="0">
                  <c:v>abr-21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Hoja1!$C$16</c:f>
              <c:numCache>
                <c:formatCode>#,##0.00_);\-#,##0.00;"&lt;Default Format&gt;"</c:formatCode>
                <c:ptCount val="1"/>
                <c:pt idx="0">
                  <c:v>54085348.210000001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09/06/2022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09/06/2022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09/06/2022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09/06/2022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09/06/2022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09/06/2022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09/06/2022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09/06/2022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09/06/2022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09/06/2022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09/06/2022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09/06/2022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INGRESOS TOTALES</a:t>
            </a:r>
            <a:endParaRPr lang="es-ES" sz="2800" b="1" dirty="0">
              <a:solidFill>
                <a:srgbClr val="D3440B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075554"/>
              </p:ext>
            </p:extLst>
          </p:nvPr>
        </p:nvGraphicFramePr>
        <p:xfrm>
          <a:off x="539552" y="3356992"/>
          <a:ext cx="8208912" cy="24143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/>
                <a:gridCol w="1728192"/>
                <a:gridCol w="1800200"/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2021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ABRIL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ABRIL</a:t>
                      </a: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$5,819,155.50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$5,141,639.79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$7,302,013.13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$5,791,824.05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$354,086.72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$115,521.66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$243,518.56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$170,950.11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  <a:endParaRPr kumimoji="0" lang="es-ES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$55,521,707.44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$42,865,412.60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$69,240,481.35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smtClean="0">
                          <a:solidFill>
                            <a:srgbClr val="000000"/>
                          </a:solidFill>
                          <a:latin typeface="MS Sans Serif"/>
                        </a:rPr>
                        <a:t>$54,085,348.21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467544" y="6309320"/>
            <a:ext cx="84837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COMPARATIVO</a:t>
            </a:r>
            <a:endParaRPr lang="es-ES" sz="2800" b="1" dirty="0">
              <a:solidFill>
                <a:srgbClr val="D3440B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9892042"/>
              </p:ext>
            </p:extLst>
          </p:nvPr>
        </p:nvGraphicFramePr>
        <p:xfrm>
          <a:off x="1043608" y="2564904"/>
          <a:ext cx="691276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ectángulo 11"/>
          <p:cNvSpPr/>
          <p:nvPr/>
        </p:nvSpPr>
        <p:spPr>
          <a:xfrm>
            <a:off x="467544" y="6309320"/>
            <a:ext cx="84837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2563</TotalTime>
  <Words>72</Words>
  <Application>Microsoft Office PowerPoint</Application>
  <PresentationFormat>Presentación en pantalla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Transparencia</cp:lastModifiedBy>
  <cp:revision>138</cp:revision>
  <cp:lastPrinted>2014-06-11T16:34:47Z</cp:lastPrinted>
  <dcterms:created xsi:type="dcterms:W3CDTF">2014-03-15T02:33:31Z</dcterms:created>
  <dcterms:modified xsi:type="dcterms:W3CDTF">2022-06-09T14:29:18Z</dcterms:modified>
</cp:coreProperties>
</file>